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8" r:id="rId1"/>
    <p:sldMasterId id="2147483707" r:id="rId2"/>
    <p:sldMasterId id="2147483722" r:id="rId3"/>
  </p:sldMasterIdLst>
  <p:notesMasterIdLst>
    <p:notesMasterId r:id="rId7"/>
  </p:notesMasterIdLst>
  <p:handoutMasterIdLst>
    <p:handoutMasterId r:id="rId8"/>
  </p:handoutMasterIdLst>
  <p:sldIdLst>
    <p:sldId id="261" r:id="rId4"/>
    <p:sldId id="265" r:id="rId5"/>
    <p:sldId id="26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BDDBFF"/>
    <a:srgbClr val="B25BD6"/>
    <a:srgbClr val="92639F"/>
    <a:srgbClr val="EADCED"/>
    <a:srgbClr val="052A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0946EC-238A-4CD1-B4B4-320135D0BBE0}" v="64" dt="2026-04-05T03:53:14.4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67" autoAdjust="0"/>
    <p:restoredTop sz="94705" autoAdjust="0"/>
  </p:normalViewPr>
  <p:slideViewPr>
    <p:cSldViewPr snapToGrid="0" snapToObjects="1">
      <p:cViewPr varScale="1">
        <p:scale>
          <a:sx n="107" d="100"/>
          <a:sy n="107" d="100"/>
        </p:scale>
        <p:origin x="324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391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liuex@outlook.com" userId="1def28ffc3562357" providerId="LiveId" clId="{EB44FFAD-57E3-40B5-89DF-C8AEDDF04A14}"/>
    <pc:docChg chg="undo custSel addSld delSld modSld addMainMaster delMainMaster modMainMaster">
      <pc:chgData name="lliuex@outlook.com" userId="1def28ffc3562357" providerId="LiveId" clId="{EB44FFAD-57E3-40B5-89DF-C8AEDDF04A14}" dt="2026-04-05T03:53:25.227" v="197" actId="1076"/>
      <pc:docMkLst>
        <pc:docMk/>
      </pc:docMkLst>
      <pc:sldChg chg="del">
        <pc:chgData name="lliuex@outlook.com" userId="1def28ffc3562357" providerId="LiveId" clId="{EB44FFAD-57E3-40B5-89DF-C8AEDDF04A14}" dt="2026-04-05T03:46:58.280" v="109" actId="47"/>
        <pc:sldMkLst>
          <pc:docMk/>
          <pc:sldMk cId="2166795407" sldId="259"/>
        </pc:sldMkLst>
      </pc:sldChg>
      <pc:sldChg chg="addSp modSp mod">
        <pc:chgData name="lliuex@outlook.com" userId="1def28ffc3562357" providerId="LiveId" clId="{EB44FFAD-57E3-40B5-89DF-C8AEDDF04A14}" dt="2026-04-05T03:53:25.227" v="197" actId="1076"/>
        <pc:sldMkLst>
          <pc:docMk/>
          <pc:sldMk cId="1468605840" sldId="261"/>
        </pc:sldMkLst>
        <pc:spChg chg="add mod">
          <ac:chgData name="lliuex@outlook.com" userId="1def28ffc3562357" providerId="LiveId" clId="{EB44FFAD-57E3-40B5-89DF-C8AEDDF04A14}" dt="2026-04-05T03:53:25.227" v="197" actId="1076"/>
          <ac:spMkLst>
            <pc:docMk/>
            <pc:sldMk cId="1468605840" sldId="261"/>
            <ac:spMk id="2" creationId="{FE98E4DB-4CE6-8FED-7E1C-54BBC6822F40}"/>
          </ac:spMkLst>
        </pc:spChg>
      </pc:sldChg>
      <pc:sldChg chg="addSp delSp modSp new del mod">
        <pc:chgData name="lliuex@outlook.com" userId="1def28ffc3562357" providerId="LiveId" clId="{EB44FFAD-57E3-40B5-89DF-C8AEDDF04A14}" dt="2026-04-05T03:46:59.486" v="110" actId="47"/>
        <pc:sldMkLst>
          <pc:docMk/>
          <pc:sldMk cId="2925423274" sldId="262"/>
        </pc:sldMkLst>
        <pc:spChg chg="del">
          <ac:chgData name="lliuex@outlook.com" userId="1def28ffc3562357" providerId="LiveId" clId="{EB44FFAD-57E3-40B5-89DF-C8AEDDF04A14}" dt="2026-04-05T03:37:27.645" v="1" actId="478"/>
          <ac:spMkLst>
            <pc:docMk/>
            <pc:sldMk cId="2925423274" sldId="262"/>
            <ac:spMk id="2" creationId="{79A16B41-57F6-1086-9760-E68E54EF6E39}"/>
          </ac:spMkLst>
        </pc:spChg>
        <pc:spChg chg="del">
          <ac:chgData name="lliuex@outlook.com" userId="1def28ffc3562357" providerId="LiveId" clId="{EB44FFAD-57E3-40B5-89DF-C8AEDDF04A14}" dt="2026-04-05T03:37:27.645" v="1" actId="478"/>
          <ac:spMkLst>
            <pc:docMk/>
            <pc:sldMk cId="2925423274" sldId="262"/>
            <ac:spMk id="3" creationId="{B15BE7CB-1ED2-CA5D-2EFB-A888FCAA9819}"/>
          </ac:spMkLst>
        </pc:spChg>
        <pc:picChg chg="add mod">
          <ac:chgData name="lliuex@outlook.com" userId="1def28ffc3562357" providerId="LiveId" clId="{EB44FFAD-57E3-40B5-89DF-C8AEDDF04A14}" dt="2026-04-05T03:38:21.964" v="6" actId="14100"/>
          <ac:picMkLst>
            <pc:docMk/>
            <pc:sldMk cId="2925423274" sldId="262"/>
            <ac:picMk id="5" creationId="{68054BFC-FEA2-6442-5676-EA3D13F2F26B}"/>
          </ac:picMkLst>
        </pc:picChg>
      </pc:sldChg>
      <pc:sldChg chg="addSp delSp modSp add mod">
        <pc:chgData name="lliuex@outlook.com" userId="1def28ffc3562357" providerId="LiveId" clId="{EB44FFAD-57E3-40B5-89DF-C8AEDDF04A14}" dt="2026-04-05T03:52:59.497" v="185" actId="2711"/>
        <pc:sldMkLst>
          <pc:docMk/>
          <pc:sldMk cId="1171163750" sldId="263"/>
        </pc:sldMkLst>
        <pc:spChg chg="add mod">
          <ac:chgData name="lliuex@outlook.com" userId="1def28ffc3562357" providerId="LiveId" clId="{EB44FFAD-57E3-40B5-89DF-C8AEDDF04A14}" dt="2026-04-05T03:52:59.497" v="185" actId="2711"/>
          <ac:spMkLst>
            <pc:docMk/>
            <pc:sldMk cId="1171163750" sldId="263"/>
            <ac:spMk id="3" creationId="{08287841-85F8-C2E3-1E87-C6FC61D5EB4A}"/>
          </ac:spMkLst>
        </pc:spChg>
        <pc:picChg chg="add del mod modCrop">
          <ac:chgData name="lliuex@outlook.com" userId="1def28ffc3562357" providerId="LiveId" clId="{EB44FFAD-57E3-40B5-89DF-C8AEDDF04A14}" dt="2026-04-05T03:47:02.817" v="111" actId="478"/>
          <ac:picMkLst>
            <pc:docMk/>
            <pc:sldMk cId="1171163750" sldId="263"/>
            <ac:picMk id="2" creationId="{F3491794-21F3-9161-4332-4D551DAAFED8}"/>
          </ac:picMkLst>
        </pc:picChg>
        <pc:picChg chg="add del mod">
          <ac:chgData name="lliuex@outlook.com" userId="1def28ffc3562357" providerId="LiveId" clId="{EB44FFAD-57E3-40B5-89DF-C8AEDDF04A14}" dt="2026-04-05T03:47:02.817" v="111" actId="478"/>
          <ac:picMkLst>
            <pc:docMk/>
            <pc:sldMk cId="1171163750" sldId="263"/>
            <ac:picMk id="3" creationId="{0BDDA902-08ED-799B-7D7E-517FCB04CD1D}"/>
          </ac:picMkLst>
        </pc:picChg>
        <pc:picChg chg="del mod modCrop">
          <ac:chgData name="lliuex@outlook.com" userId="1def28ffc3562357" providerId="LiveId" clId="{EB44FFAD-57E3-40B5-89DF-C8AEDDF04A14}" dt="2026-04-05T03:47:02.817" v="111" actId="478"/>
          <ac:picMkLst>
            <pc:docMk/>
            <pc:sldMk cId="1171163750" sldId="263"/>
            <ac:picMk id="5" creationId="{68054BFC-FEA2-6442-5676-EA3D13F2F26B}"/>
          </ac:picMkLst>
        </pc:picChg>
      </pc:sldChg>
      <pc:sldChg chg="add">
        <pc:chgData name="lliuex@outlook.com" userId="1def28ffc3562357" providerId="LiveId" clId="{EB44FFAD-57E3-40B5-89DF-C8AEDDF04A14}" dt="2026-04-05T03:48:30.220" v="140"/>
        <pc:sldMkLst>
          <pc:docMk/>
          <pc:sldMk cId="3333846562" sldId="264"/>
        </pc:sldMkLst>
      </pc:sldChg>
      <pc:sldMasterChg chg="add del">
        <pc:chgData name="lliuex@outlook.com" userId="1def28ffc3562357" providerId="LiveId" clId="{EB44FFAD-57E3-40B5-89DF-C8AEDDF04A14}" dt="2026-04-05T03:48:17.641" v="137" actId="2696"/>
        <pc:sldMasterMkLst>
          <pc:docMk/>
          <pc:sldMasterMk cId="1676470537" sldId="2147483688"/>
        </pc:sldMasterMkLst>
      </pc:sldMasterChg>
      <pc:sldMasterChg chg="addSp delSp modSp add del mod">
        <pc:chgData name="lliuex@outlook.com" userId="1def28ffc3562357" providerId="LiveId" clId="{EB44FFAD-57E3-40B5-89DF-C8AEDDF04A14}" dt="2026-04-05T03:48:19.193" v="138" actId="2696"/>
        <pc:sldMasterMkLst>
          <pc:docMk/>
          <pc:sldMasterMk cId="621979101" sldId="2147483696"/>
        </pc:sldMasterMkLst>
        <pc:spChg chg="del mod">
          <ac:chgData name="lliuex@outlook.com" userId="1def28ffc3562357" providerId="LiveId" clId="{EB44FFAD-57E3-40B5-89DF-C8AEDDF04A14}" dt="2026-04-05T03:44:44.716" v="87" actId="478"/>
          <ac:spMkLst>
            <pc:docMk/>
            <pc:sldMasterMk cId="621979101" sldId="2147483696"/>
            <ac:spMk id="13" creationId="{F83709A1-BE4A-916D-C193-E94D99F2184E}"/>
          </ac:spMkLst>
        </pc:spChg>
        <pc:grpChg chg="del mod">
          <ac:chgData name="lliuex@outlook.com" userId="1def28ffc3562357" providerId="LiveId" clId="{EB44FFAD-57E3-40B5-89DF-C8AEDDF04A14}" dt="2026-04-05T03:44:08.076" v="79" actId="478"/>
          <ac:grpSpMkLst>
            <pc:docMk/>
            <pc:sldMasterMk cId="621979101" sldId="2147483696"/>
            <ac:grpSpMk id="2" creationId="{527AB0AD-FC64-DB99-A597-7BA4B8CFDE30}"/>
          </ac:grpSpMkLst>
        </pc:grpChg>
        <pc:picChg chg="add mod">
          <ac:chgData name="lliuex@outlook.com" userId="1def28ffc3562357" providerId="LiveId" clId="{EB44FFAD-57E3-40B5-89DF-C8AEDDF04A14}" dt="2026-04-05T03:44:52.240" v="91" actId="14100"/>
          <ac:picMkLst>
            <pc:docMk/>
            <pc:sldMasterMk cId="621979101" sldId="2147483696"/>
            <ac:picMk id="3" creationId="{D5A0CB9D-0768-ABE7-1418-76AC55004E2B}"/>
          </ac:picMkLst>
        </pc:picChg>
      </pc:sldMasterChg>
      <pc:sldMasterChg chg="addSp delSp modSp mod">
        <pc:chgData name="lliuex@outlook.com" userId="1def28ffc3562357" providerId="LiveId" clId="{EB44FFAD-57E3-40B5-89DF-C8AEDDF04A14}" dt="2026-04-05T03:48:07.395" v="134" actId="478"/>
        <pc:sldMasterMkLst>
          <pc:docMk/>
          <pc:sldMasterMk cId="3567551560" sldId="2147483707"/>
        </pc:sldMasterMkLst>
        <pc:spChg chg="add del">
          <ac:chgData name="lliuex@outlook.com" userId="1def28ffc3562357" providerId="LiveId" clId="{EB44FFAD-57E3-40B5-89DF-C8AEDDF04A14}" dt="2026-04-05T03:48:07.395" v="134" actId="478"/>
          <ac:spMkLst>
            <pc:docMk/>
            <pc:sldMasterMk cId="3567551560" sldId="2147483707"/>
            <ac:spMk id="2" creationId="{00000000-0000-0000-0000-000000000000}"/>
          </ac:spMkLst>
        </pc:spChg>
        <pc:spChg chg="del">
          <ac:chgData name="lliuex@outlook.com" userId="1def28ffc3562357" providerId="LiveId" clId="{EB44FFAD-57E3-40B5-89DF-C8AEDDF04A14}" dt="2026-04-05T03:47:56.109" v="129" actId="478"/>
          <ac:spMkLst>
            <pc:docMk/>
            <pc:sldMasterMk cId="3567551560" sldId="2147483707"/>
            <ac:spMk id="16" creationId="{D06B0A71-40AF-48AF-2724-B82255AA39ED}"/>
          </ac:spMkLst>
        </pc:spChg>
        <pc:picChg chg="mod">
          <ac:chgData name="lliuex@outlook.com" userId="1def28ffc3562357" providerId="LiveId" clId="{EB44FFAD-57E3-40B5-89DF-C8AEDDF04A14}" dt="2026-04-05T03:48:03.857" v="132" actId="1076"/>
          <ac:picMkLst>
            <pc:docMk/>
            <pc:sldMasterMk cId="3567551560" sldId="2147483707"/>
            <ac:picMk id="7" creationId="{7D46F849-F8E5-B70A-148D-FF37D0DC3656}"/>
          </ac:picMkLst>
        </pc:picChg>
      </pc:sldMasterChg>
      <pc:sldMasterChg chg="addSp delSp modSp mod">
        <pc:chgData name="lliuex@outlook.com" userId="1def28ffc3562357" providerId="LiveId" clId="{EB44FFAD-57E3-40B5-89DF-C8AEDDF04A14}" dt="2026-04-05T03:52:18.936" v="182" actId="1076"/>
        <pc:sldMasterMkLst>
          <pc:docMk/>
          <pc:sldMasterMk cId="826284969" sldId="2147483718"/>
        </pc:sldMasterMkLst>
        <pc:spChg chg="del">
          <ac:chgData name="lliuex@outlook.com" userId="1def28ffc3562357" providerId="LiveId" clId="{EB44FFAD-57E3-40B5-89DF-C8AEDDF04A14}" dt="2026-04-05T03:46:48.808" v="107" actId="478"/>
          <ac:spMkLst>
            <pc:docMk/>
            <pc:sldMasterMk cId="826284969" sldId="2147483718"/>
            <ac:spMk id="2" creationId="{00000000-0000-0000-0000-000000000000}"/>
          </ac:spMkLst>
        </pc:spChg>
        <pc:spChg chg="del">
          <ac:chgData name="lliuex@outlook.com" userId="1def28ffc3562357" providerId="LiveId" clId="{EB44FFAD-57E3-40B5-89DF-C8AEDDF04A14}" dt="2026-04-05T03:46:48.808" v="107" actId="478"/>
          <ac:spMkLst>
            <pc:docMk/>
            <pc:sldMasterMk cId="826284969" sldId="2147483718"/>
            <ac:spMk id="3" creationId="{00000000-0000-0000-0000-000000000000}"/>
          </ac:spMkLst>
        </pc:spChg>
        <pc:spChg chg="del">
          <ac:chgData name="lliuex@outlook.com" userId="1def28ffc3562357" providerId="LiveId" clId="{EB44FFAD-57E3-40B5-89DF-C8AEDDF04A14}" dt="2026-04-05T03:46:48.808" v="107" actId="478"/>
          <ac:spMkLst>
            <pc:docMk/>
            <pc:sldMasterMk cId="826284969" sldId="2147483718"/>
            <ac:spMk id="4" creationId="{00000000-0000-0000-0000-000000000000}"/>
          </ac:spMkLst>
        </pc:spChg>
        <pc:spChg chg="del">
          <ac:chgData name="lliuex@outlook.com" userId="1def28ffc3562357" providerId="LiveId" clId="{EB44FFAD-57E3-40B5-89DF-C8AEDDF04A14}" dt="2026-04-05T03:46:48.808" v="107" actId="478"/>
          <ac:spMkLst>
            <pc:docMk/>
            <pc:sldMasterMk cId="826284969" sldId="2147483718"/>
            <ac:spMk id="5" creationId="{00000000-0000-0000-0000-000000000000}"/>
          </ac:spMkLst>
        </pc:spChg>
        <pc:spChg chg="del">
          <ac:chgData name="lliuex@outlook.com" userId="1def28ffc3562357" providerId="LiveId" clId="{EB44FFAD-57E3-40B5-89DF-C8AEDDF04A14}" dt="2026-04-05T03:46:48.808" v="107" actId="478"/>
          <ac:spMkLst>
            <pc:docMk/>
            <pc:sldMasterMk cId="826284969" sldId="2147483718"/>
            <ac:spMk id="6" creationId="{00000000-0000-0000-0000-000000000000}"/>
          </ac:spMkLst>
        </pc:spChg>
        <pc:picChg chg="add mod">
          <ac:chgData name="lliuex@outlook.com" userId="1def28ffc3562357" providerId="LiveId" clId="{EB44FFAD-57E3-40B5-89DF-C8AEDDF04A14}" dt="2026-04-05T03:52:18.936" v="182" actId="1076"/>
          <ac:picMkLst>
            <pc:docMk/>
            <pc:sldMasterMk cId="826284969" sldId="2147483718"/>
            <ac:picMk id="2" creationId="{C9C0FF94-DA8B-D961-C343-16653C824AA1}"/>
          </ac:picMkLst>
        </pc:picChg>
        <pc:picChg chg="add mod">
          <ac:chgData name="lliuex@outlook.com" userId="1def28ffc3562357" providerId="LiveId" clId="{EB44FFAD-57E3-40B5-89DF-C8AEDDF04A14}" dt="2026-04-05T03:52:10.957" v="179" actId="1076"/>
          <ac:picMkLst>
            <pc:docMk/>
            <pc:sldMasterMk cId="826284969" sldId="2147483718"/>
            <ac:picMk id="3" creationId="{7DFBC4DC-E254-5487-7604-42BBB7B888CE}"/>
          </ac:picMkLst>
        </pc:picChg>
        <pc:picChg chg="add mod">
          <ac:chgData name="lliuex@outlook.com" userId="1def28ffc3562357" providerId="LiveId" clId="{EB44FFAD-57E3-40B5-89DF-C8AEDDF04A14}" dt="2026-04-05T03:52:05.183" v="176" actId="1076"/>
          <ac:picMkLst>
            <pc:docMk/>
            <pc:sldMasterMk cId="826284969" sldId="2147483718"/>
            <ac:picMk id="4" creationId="{3FACCBB4-A00A-CB5B-B816-AF65D9459F7A}"/>
          </ac:picMkLst>
        </pc:picChg>
        <pc:picChg chg="add mod">
          <ac:chgData name="lliuex@outlook.com" userId="1def28ffc3562357" providerId="LiveId" clId="{EB44FFAD-57E3-40B5-89DF-C8AEDDF04A14}" dt="2026-04-05T03:47:47.953" v="128" actId="1037"/>
          <ac:picMkLst>
            <pc:docMk/>
            <pc:sldMasterMk cId="826284969" sldId="2147483718"/>
            <ac:picMk id="7" creationId="{451BBFC7-28C9-78AE-277E-C1D0CDC25250}"/>
          </ac:picMkLst>
        </pc:picChg>
        <pc:picChg chg="add mod">
          <ac:chgData name="lliuex@outlook.com" userId="1def28ffc3562357" providerId="LiveId" clId="{EB44FFAD-57E3-40B5-89DF-C8AEDDF04A14}" dt="2026-04-05T03:47:47.953" v="128" actId="1037"/>
          <ac:picMkLst>
            <pc:docMk/>
            <pc:sldMasterMk cId="826284969" sldId="2147483718"/>
            <ac:picMk id="8" creationId="{7477806C-4B4C-C64F-F1C0-1BDDA3590F3E}"/>
          </ac:picMkLst>
        </pc:picChg>
        <pc:picChg chg="add mod">
          <ac:chgData name="lliuex@outlook.com" userId="1def28ffc3562357" providerId="LiveId" clId="{EB44FFAD-57E3-40B5-89DF-C8AEDDF04A14}" dt="2026-04-05T03:47:47.953" v="128" actId="1037"/>
          <ac:picMkLst>
            <pc:docMk/>
            <pc:sldMasterMk cId="826284969" sldId="2147483718"/>
            <ac:picMk id="9" creationId="{E1520EBA-4F19-D1DD-D3E5-4067CA572A7B}"/>
          </ac:picMkLst>
        </pc:picChg>
        <pc:picChg chg="add mod">
          <ac:chgData name="lliuex@outlook.com" userId="1def28ffc3562357" providerId="LiveId" clId="{EB44FFAD-57E3-40B5-89DF-C8AEDDF04A14}" dt="2026-04-05T03:48:22.193" v="139"/>
          <ac:picMkLst>
            <pc:docMk/>
            <pc:sldMasterMk cId="826284969" sldId="2147483718"/>
            <ac:picMk id="10" creationId="{516459C8-FE63-4AF8-33D0-81D292CC893D}"/>
          </ac:picMkLst>
        </pc:picChg>
        <pc:picChg chg="add mod">
          <ac:chgData name="lliuex@outlook.com" userId="1def28ffc3562357" providerId="LiveId" clId="{EB44FFAD-57E3-40B5-89DF-C8AEDDF04A14}" dt="2026-04-05T03:48:22.193" v="139"/>
          <ac:picMkLst>
            <pc:docMk/>
            <pc:sldMasterMk cId="826284969" sldId="2147483718"/>
            <ac:picMk id="11" creationId="{DFA1DE4F-0A62-E6DC-F4D7-E48588253D3C}"/>
          </ac:picMkLst>
        </pc:picChg>
        <pc:picChg chg="add mod">
          <ac:chgData name="lliuex@outlook.com" userId="1def28ffc3562357" providerId="LiveId" clId="{EB44FFAD-57E3-40B5-89DF-C8AEDDF04A14}" dt="2026-04-05T03:48:22.193" v="139"/>
          <ac:picMkLst>
            <pc:docMk/>
            <pc:sldMasterMk cId="826284969" sldId="2147483718"/>
            <ac:picMk id="12" creationId="{1ACDBD79-B44A-955F-E680-5D6218B33B0B}"/>
          </ac:picMkLst>
        </pc:picChg>
      </pc:sldMasterChg>
      <pc:sldMasterChg chg="del">
        <pc:chgData name="lliuex@outlook.com" userId="1def28ffc3562357" providerId="LiveId" clId="{EB44FFAD-57E3-40B5-89DF-C8AEDDF04A14}" dt="2026-04-05T03:45:32.747" v="92" actId="2696"/>
        <pc:sldMasterMkLst>
          <pc:docMk/>
          <pc:sldMasterMk cId="228476808" sldId="2147483728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C2D33-556D-4790-BA92-19E61A3DD7E9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47CF4-08C4-41DB-BC6F-B9020657F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28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1C0AC-A2FF-BB4D-B249-B4AC169EB54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10727-9859-AF47-972B-097CE6288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28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C1725F1-9DBF-44E0-90DF-3273C45260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1538" y="3214686"/>
            <a:ext cx="10448925" cy="823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algn="l"/>
            <a:r>
              <a:rPr lang="en-US" altLang="zh-CN" sz="4000" b="0" i="0" dirty="0">
                <a:ea typeface="ADLaM Display" panose="02010000000000000000" pitchFamily="2" charset="0"/>
                <a:cs typeface="Aharoni" panose="02010803020104030203" pitchFamily="2" charset="-79"/>
              </a:rPr>
              <a:t>Authors: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E434031-3671-458E-A123-AB85261F2B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1538" y="4348160"/>
            <a:ext cx="10448925" cy="9001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algn="l"/>
            <a:r>
              <a:rPr lang="en-US" altLang="zh-CN" sz="4000" dirty="0">
                <a:ea typeface="ADLaM Display" panose="02010000000000000000" pitchFamily="2" charset="0"/>
                <a:cs typeface="Aharoni" panose="02010803020104030203" pitchFamily="2" charset="-79"/>
              </a:rPr>
              <a:t>Organization:</a:t>
            </a:r>
            <a:endParaRPr lang="en-SG" altLang="zh-CN" sz="4000" dirty="0">
              <a:ea typeface="ADLaM Display" panose="02010000000000000000" pitchFamily="2" charset="0"/>
              <a:cs typeface="Aharoni" panose="02010803020104030203" pitchFamily="2" charset="-79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245040F-730D-46DA-B19D-68EA2F27C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1537" y="2097883"/>
            <a:ext cx="10448925" cy="823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/>
            </a:lvl1pPr>
          </a:lstStyle>
          <a:p>
            <a:pPr lvl="0"/>
            <a:r>
              <a:rPr lang="en-US" altLang="zh-CN" dirty="0"/>
              <a:t>Title: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139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0339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6317-9BE9-0843-AFB8-4A6F53D5D2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4E5EA-4464-BA47-99FD-3764F01FF72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F9FF50B-F893-43A8-82E5-1538C37BF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8700" y="28575"/>
            <a:ext cx="11068050" cy="1104900"/>
          </a:xfrm>
        </p:spPr>
        <p:txBody>
          <a:bodyPr>
            <a:normAutofit/>
          </a:bodyPr>
          <a:lstStyle>
            <a:lvl1pPr marL="0" indent="0">
              <a:buNone/>
              <a:defRPr sz="4400" b="1" i="1">
                <a:solidFill>
                  <a:srgbClr val="00B0F0"/>
                </a:solidFill>
              </a:defRPr>
            </a:lvl1pPr>
          </a:lstStyle>
          <a:p>
            <a:pPr lvl="0"/>
            <a:r>
              <a:rPr lang="en-US" altLang="zh-CN" dirty="0"/>
              <a:t>Section Title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379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6AC6CB6-4A92-47BD-80BC-9F5D98D57E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091384"/>
            <a:ext cx="10972800" cy="1398078"/>
          </a:xfrm>
          <a:prstGeom prst="rect">
            <a:avLst/>
          </a:prstGeom>
        </p:spPr>
        <p:txBody>
          <a:bodyPr/>
          <a:lstStyle>
            <a:lvl1pPr algn="ctr">
              <a:defRPr b="1" i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zh-CN" dirty="0"/>
              <a:t>Thanks!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2464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1BBFC7-28C9-78AE-277E-C1D0CDC252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7443" t="7867" r="9135" b="19980"/>
          <a:stretch>
            <a:fillRect/>
          </a:stretch>
        </p:blipFill>
        <p:spPr>
          <a:xfrm>
            <a:off x="1710856" y="0"/>
            <a:ext cx="10481144" cy="1836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77806C-4B4C-C64F-F1C0-1BDDA3590F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31308" t="87896" r="34752"/>
          <a:stretch>
            <a:fillRect/>
          </a:stretch>
        </p:blipFill>
        <p:spPr>
          <a:xfrm>
            <a:off x="4264462" y="1520678"/>
            <a:ext cx="4148667" cy="299655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E1520EBA-4F19-D1DD-D3E5-4067CA572A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2" y="51276"/>
            <a:ext cx="1589107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7">
            <a:extLst>
              <a:ext uri="{FF2B5EF4-FFF2-40B4-BE49-F238E27FC236}">
                <a16:creationId xmlns:a16="http://schemas.microsoft.com/office/drawing/2014/main" id="{C9C0FF94-DA8B-D961-C343-16653C824AA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960624" y="6303373"/>
            <a:ext cx="556413" cy="455247"/>
          </a:xfrm>
          <a:prstGeom prst="rect">
            <a:avLst/>
          </a:prstGeom>
        </p:spPr>
      </p:pic>
      <p:pic>
        <p:nvPicPr>
          <p:cNvPr id="3" name="图片 9">
            <a:extLst>
              <a:ext uri="{FF2B5EF4-FFF2-40B4-BE49-F238E27FC236}">
                <a16:creationId xmlns:a16="http://schemas.microsoft.com/office/drawing/2014/main" id="{7DFBC4DC-E254-5487-7604-42BBB7B888C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271936" y="6353255"/>
            <a:ext cx="608048" cy="304024"/>
          </a:xfrm>
          <a:prstGeom prst="rect">
            <a:avLst/>
          </a:prstGeom>
        </p:spPr>
      </p:pic>
      <p:pic>
        <p:nvPicPr>
          <p:cNvPr id="4" name="图片 13">
            <a:extLst>
              <a:ext uri="{FF2B5EF4-FFF2-40B4-BE49-F238E27FC236}">
                <a16:creationId xmlns:a16="http://schemas.microsoft.com/office/drawing/2014/main" id="{3FACCBB4-A00A-CB5B-B816-AF65D9459F7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2916" y="6303373"/>
            <a:ext cx="1088380" cy="35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28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4698" y="4378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66457"/>
            <a:ext cx="10972800" cy="4748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66317-9BE9-0843-AFB8-4A6F53D5D2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4E5EA-4464-BA47-99FD-3764F01FF72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7D46F849-F8E5-B70A-148D-FF37D0DC36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3" y="43780"/>
            <a:ext cx="953375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55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C09EDDE-D7DF-411A-A571-341B4257701C}"/>
              </a:ext>
            </a:extLst>
          </p:cNvPr>
          <p:cNvGrpSpPr/>
          <p:nvPr userDrawn="1"/>
        </p:nvGrpSpPr>
        <p:grpSpPr>
          <a:xfrm>
            <a:off x="2981045" y="5173492"/>
            <a:ext cx="6229910" cy="959992"/>
            <a:chOff x="3151036" y="5173492"/>
            <a:chExt cx="6229910" cy="959992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61CF06FD-9BAD-46F8-AF79-0791F744B9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8207623" y="5173492"/>
              <a:ext cx="1173323" cy="959992"/>
            </a:xfrm>
            <a:prstGeom prst="rect">
              <a:avLst/>
            </a:prstGeom>
          </p:spPr>
        </p:pic>
        <p:pic>
          <p:nvPicPr>
            <p:cNvPr id="9" name="图片 9">
              <a:extLst>
                <a:ext uri="{FF2B5EF4-FFF2-40B4-BE49-F238E27FC236}">
                  <a16:creationId xmlns:a16="http://schemas.microsoft.com/office/drawing/2014/main" id="{7B1911AC-D3CE-40AD-8F49-2AC502FC67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204337" y="5259126"/>
              <a:ext cx="1577449" cy="788725"/>
            </a:xfrm>
            <a:prstGeom prst="rect">
              <a:avLst/>
            </a:prstGeom>
          </p:spPr>
        </p:pic>
        <p:pic>
          <p:nvPicPr>
            <p:cNvPr id="10" name="图片 13">
              <a:extLst>
                <a:ext uri="{FF2B5EF4-FFF2-40B4-BE49-F238E27FC236}">
                  <a16:creationId xmlns:a16="http://schemas.microsoft.com/office/drawing/2014/main" id="{814AC485-9306-44E4-9C3D-6E8FEE6FFB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151036" y="5226306"/>
              <a:ext cx="2627464" cy="854365"/>
            </a:xfrm>
            <a:prstGeom prst="rect">
              <a:avLst/>
            </a:prstGeom>
          </p:spPr>
        </p:pic>
      </p:grp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C57F7BA-5A38-4ADB-A0AB-FEA96FB10559}"/>
              </a:ext>
            </a:extLst>
          </p:cNvPr>
          <p:cNvSpPr txBox="1">
            <a:spLocks/>
          </p:cNvSpPr>
          <p:nvPr userDrawn="1"/>
        </p:nvSpPr>
        <p:spPr>
          <a:xfrm>
            <a:off x="609600" y="4390875"/>
            <a:ext cx="10972800" cy="5721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/>
              <a:t>May. 04-07,</a:t>
            </a:r>
            <a:r>
              <a:rPr lang="zh-CN" altLang="en-US" sz="2800" dirty="0"/>
              <a:t> </a:t>
            </a:r>
            <a:r>
              <a:rPr lang="en-US" altLang="zh-CN" sz="2800" dirty="0"/>
              <a:t>2026,</a:t>
            </a:r>
            <a:r>
              <a:rPr lang="zh-CN" altLang="en-US" sz="2800" dirty="0"/>
              <a:t> </a:t>
            </a:r>
            <a:r>
              <a:rPr lang="en-US" altLang="zh-CN" sz="2800" dirty="0"/>
              <a:t>Kuala Lumpur, Malaysia</a:t>
            </a:r>
            <a:endParaRPr lang="en-US" sz="2800" dirty="0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DF982E4-08D1-44B6-B200-54493AF4FBFB}"/>
              </a:ext>
            </a:extLst>
          </p:cNvPr>
          <p:cNvSpPr txBox="1">
            <a:spLocks/>
          </p:cNvSpPr>
          <p:nvPr userDrawn="1"/>
        </p:nvSpPr>
        <p:spPr>
          <a:xfrm>
            <a:off x="608340" y="3758254"/>
            <a:ext cx="10972800" cy="5721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0" i="1" dirty="0"/>
              <a:t>www.apemc.org</a:t>
            </a:r>
          </a:p>
        </p:txBody>
      </p:sp>
      <p:pic>
        <p:nvPicPr>
          <p:cNvPr id="13" name="Picture 7">
            <a:extLst>
              <a:ext uri="{FF2B5EF4-FFF2-40B4-BE49-F238E27FC236}">
                <a16:creationId xmlns:a16="http://schemas.microsoft.com/office/drawing/2014/main" id="{23A92C10-4B66-442A-AF71-91BD0539E4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2" y="51276"/>
            <a:ext cx="1589107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A3E434-D178-4728-AC3D-C0A1CC1F572F}"/>
              </a:ext>
            </a:extLst>
          </p:cNvPr>
          <p:cNvSpPr txBox="1"/>
          <p:nvPr userDrawn="1"/>
        </p:nvSpPr>
        <p:spPr>
          <a:xfrm>
            <a:off x="1726734" y="292945"/>
            <a:ext cx="104652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 ASIA-PACIFIC INTERNATIONAL SYMPOSIUM ON ELECTROMAGNETIC COMPATIBILITY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8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389579E-096E-493D-B488-E8F86960FA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A3C7A27-E960-48C7-BCDC-ECDDE515E7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5C7AB3-D29C-4C48-8D55-FB1A200697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860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61016A-A76F-49CE-82B6-3B105AB9D5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028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39525-0A62-25BA-6C12-66A29C1DE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4F0AF1-2BAE-4006-9F9D-D6C8C1676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84656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p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pa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Ending p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1528</TotalTime>
  <Words>0</Words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等线 Light</vt:lpstr>
      <vt:lpstr>Arial</vt:lpstr>
      <vt:lpstr>Calibri</vt:lpstr>
      <vt:lpstr>Cover page</vt:lpstr>
      <vt:lpstr>Main part</vt:lpstr>
      <vt:lpstr>Ending page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2015-07-29T21:35:17Z</dcterms:created>
  <dcterms:modified xsi:type="dcterms:W3CDTF">2026-04-08T03:18:50Z</dcterms:modified>
</cp:coreProperties>
</file>