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32404050" cy="43205400"/>
  <p:notesSz cx="6797675" cy="9928225"/>
  <p:defaultTextStyle>
    <a:defPPr>
      <a:defRPr lang="zh-CN"/>
    </a:defPPr>
    <a:lvl1pPr algn="l" defTabSz="3908425" rtl="0" eaLnBrk="0" fontAlgn="base" hangingPunct="0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1954213" indent="-1497013" algn="l" defTabSz="3908425" rtl="0" eaLnBrk="0" fontAlgn="base" hangingPunct="0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3908425" indent="-2994025" algn="l" defTabSz="3908425" rtl="0" eaLnBrk="0" fontAlgn="base" hangingPunct="0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5862638" indent="-4491038" algn="l" defTabSz="3908425" rtl="0" eaLnBrk="0" fontAlgn="base" hangingPunct="0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7816850" indent="-5988050" algn="l" defTabSz="3908425" rtl="0" eaLnBrk="0" fontAlgn="base" hangingPunct="0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7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7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7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7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7EDFB"/>
    <a:srgbClr val="D19DE6"/>
    <a:srgbClr val="CCE3FF"/>
    <a:srgbClr val="0000CC"/>
    <a:srgbClr val="CFA2F4"/>
    <a:srgbClr val="409BE3"/>
    <a:srgbClr val="EBD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5" autoAdjust="0"/>
    <p:restoredTop sz="99649" autoAdjust="0"/>
  </p:normalViewPr>
  <p:slideViewPr>
    <p:cSldViewPr>
      <p:cViewPr varScale="1">
        <p:scale>
          <a:sx n="17" d="100"/>
          <a:sy n="17" d="100"/>
        </p:scale>
        <p:origin x="3384" y="192"/>
      </p:cViewPr>
      <p:guideLst>
        <p:guide orient="horz" pos="13608"/>
        <p:guide pos="1020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1316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30304" y="13421683"/>
            <a:ext cx="27543443" cy="92611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54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909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863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81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772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C8DA93-3D3E-9906-BD9D-72590E699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77F06-E5D6-4853-8DBB-7DACC411F7EB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7D5D7C-06CE-47A9-FF87-5EF981F4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89A111-9F46-238B-FF8C-D4B8EA8E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B1D6B-82D8-43BF-882C-945DEBBAB6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0650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A25040-3E2F-17DB-F5A4-9B8C5FA70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A3C52-70E7-4A12-99D5-3A166B4ABCDF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926079-A1A1-4B04-2651-996AD116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4EE3A3-DFC1-4B06-9D9A-DB7B68B5E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5A355-89B5-4886-90D3-FB452DA2BE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222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9697" y="27763474"/>
            <a:ext cx="27543443" cy="8581073"/>
          </a:xfrm>
        </p:spPr>
        <p:txBody>
          <a:bodyPr anchor="t"/>
          <a:lstStyle>
            <a:lvl1pPr algn="l">
              <a:defRPr sz="171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59697" y="18312294"/>
            <a:ext cx="27543443" cy="9451178"/>
          </a:xfrm>
        </p:spPr>
        <p:txBody>
          <a:bodyPr anchor="b"/>
          <a:lstStyle>
            <a:lvl1pPr marL="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1pPr>
            <a:lvl2pPr marL="195453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2pPr>
            <a:lvl3pPr marL="390906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3pPr>
            <a:lvl4pPr marL="586359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4pPr>
            <a:lvl5pPr marL="781812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5pPr>
            <a:lvl6pPr marL="977265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B9FF59-F3F8-AC51-D616-A4FA177E8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24843-4B4F-4C71-AF04-B0901421B65F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AF0AF3-53E3-6FDA-8D55-B38A1AA11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3F6F10-BBAE-6090-8EAC-DD562B309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1A26D-6D7B-47A7-A002-4E86A8239F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6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102517" y="58217283"/>
            <a:ext cx="45663831" cy="164670578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306413" y="58217283"/>
            <a:ext cx="45663834" cy="164670578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E5CEC8EF-BCF6-4618-7D4C-57D4E106A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6B344-1427-430C-9CF5-6F33B5D6D8A0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C99312CD-1B37-C5D8-7EE8-00A500C56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3832BE46-137F-249D-D6B4-7BCF73144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B1DB9-55CF-4F4D-900C-D7D83E8EBF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442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203" y="1730220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20203" y="9671214"/>
            <a:ext cx="14317416" cy="4030501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6460810" y="9671214"/>
            <a:ext cx="14323040" cy="4030501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6460810" y="13701713"/>
            <a:ext cx="14323040" cy="24893114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33F724B3-F944-2B1C-2A5B-7700CD419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7C156-72D9-4D03-BCA8-4FCECEBC2EC5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F2DCF8B6-8C67-4873-D093-CCF5C42BB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7ACA18BA-A6B1-8417-0A43-C1A454EC0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268B3-5AE2-4F30-94DB-177A99CDCD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474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A5BF1200-9E9F-12FE-205C-2D54B60F3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672A7-77B3-4BC4-88E1-71C00DF136D8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0D061823-994B-351A-F32A-781D0C17D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65F9D74F-9ADB-3DD8-B8BC-EAA7B6EF1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CD4D9-0722-4031-966C-36952FC0F8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60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00B81707-1D61-8AC0-F2DB-5B17BAC5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40EAF-80CB-4ED4-8133-67BF77173E5D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F54BA820-0FBD-6450-AC24-3BB810E12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452FA47B-9798-BF39-D018-C6A21F465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9125F-A3A6-4C33-95EA-B795CF5643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379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206" y="1720217"/>
            <a:ext cx="10660709" cy="7320916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669085" y="1720217"/>
            <a:ext cx="18114765" cy="36874613"/>
          </a:xfrm>
        </p:spPr>
        <p:txBody>
          <a:bodyPr/>
          <a:lstStyle>
            <a:lvl1pPr>
              <a:defRPr sz="13700"/>
            </a:lvl1pPr>
            <a:lvl2pPr>
              <a:defRPr sz="12000"/>
            </a:lvl2pPr>
            <a:lvl3pPr>
              <a:defRPr sz="103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20206" y="9041135"/>
            <a:ext cx="10660709" cy="29553697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51C4EC55-2E56-4AB8-9985-A2E1AE5C2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03B48-3322-4067-9734-DD647DFDF2F6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F272FF44-F8B0-3D8A-6E73-F7BB2D163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D649CDEB-C762-90E3-6DE2-47AF2366B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F8FE9-B38C-4810-903C-A73579A8AD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221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51420" y="30243782"/>
            <a:ext cx="19442430" cy="3570450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351420" y="3860483"/>
            <a:ext cx="19442430" cy="25923240"/>
          </a:xfrm>
        </p:spPr>
        <p:txBody>
          <a:bodyPr rtlCol="0">
            <a:normAutofit/>
          </a:bodyPr>
          <a:lstStyle>
            <a:lvl1pPr marL="0" indent="0">
              <a:buNone/>
              <a:defRPr sz="13700"/>
            </a:lvl1pPr>
            <a:lvl2pPr marL="1954530" indent="0">
              <a:buNone/>
              <a:defRPr sz="12000"/>
            </a:lvl2pPr>
            <a:lvl3pPr marL="3909060" indent="0">
              <a:buNone/>
              <a:defRPr sz="10300"/>
            </a:lvl3pPr>
            <a:lvl4pPr marL="5863590" indent="0">
              <a:buNone/>
              <a:defRPr sz="8600"/>
            </a:lvl4pPr>
            <a:lvl5pPr marL="7818120" indent="0">
              <a:buNone/>
              <a:defRPr sz="8600"/>
            </a:lvl5pPr>
            <a:lvl6pPr marL="9772650" indent="0">
              <a:buNone/>
              <a:defRPr sz="8600"/>
            </a:lvl6pPr>
            <a:lvl7pPr marL="11727180" indent="0">
              <a:buNone/>
              <a:defRPr sz="8600"/>
            </a:lvl7pPr>
            <a:lvl8pPr marL="13681710" indent="0">
              <a:buNone/>
              <a:defRPr sz="8600"/>
            </a:lvl8pPr>
            <a:lvl9pPr marL="15636240" indent="0">
              <a:buNone/>
              <a:defRPr sz="86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1420" y="33814232"/>
            <a:ext cx="19442430" cy="5070630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CCAE56E8-2BDE-0549-6C6D-840372D98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65DCC-4925-4731-9CEA-C1A90BF3116C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D0C394CB-F2BA-D5DC-71FA-F8E625FA1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F3A6A029-C1F2-8690-A677-F2DE7F48E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08331-33A5-49C6-A8BB-0EEFB3A5A6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1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A1869A-51F8-6A19-C4BF-7A691619B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3D9FA-118A-4968-BD65-4271497169AB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913926-C53D-E38B-34E8-7A1BD7931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931F73-02E5-176D-3699-37A8825C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5E23E-3152-45C2-A6EA-2711D21B63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564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4006130" y="9991251"/>
            <a:ext cx="22964120" cy="21289660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102516" y="9991251"/>
            <a:ext cx="68363544" cy="21289660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1C472E-F347-7CAB-DD42-1E03C1979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7ECEB-EB05-4173-B16F-EFB44E9C3160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0D7D7C-B582-3249-5950-F76494B3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CD536C-1C40-1B84-F247-75A84A114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7B7D6-BEB2-4F36-910E-C28AA82CAC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09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7E9F8946-B25B-B3B2-D946-0979A7CF03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19250" y="1730375"/>
            <a:ext cx="2916555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90906" tIns="195453" rIns="390906" bIns="1954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10C7EB4D-0866-CF87-5E7D-C5FCAE7987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619250" y="10080625"/>
            <a:ext cx="29165550" cy="285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90906" tIns="195453" rIns="390906" bIns="195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061F2B-C234-A37C-A73A-6E6F7E526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19250" y="40044688"/>
            <a:ext cx="7562850" cy="2300287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l" defTabSz="3909060" eaLnBrk="1" fontAlgn="auto" hangingPunct="1">
              <a:spcBef>
                <a:spcPts val="0"/>
              </a:spcBef>
              <a:spcAft>
                <a:spcPts val="0"/>
              </a:spcAft>
              <a:defRPr sz="5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530715F-4656-4B7E-BDF7-30E8AD55CFDA}" type="datetimeFigureOut">
              <a:rPr lang="zh-CN" altLang="en-US"/>
              <a:pPr>
                <a:defRPr/>
              </a:pPr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D5611C-D43C-94D3-0ADF-908C51BEC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ctr" defTabSz="3909060" eaLnBrk="1" fontAlgn="auto" hangingPunct="1">
              <a:spcBef>
                <a:spcPts val="0"/>
              </a:spcBef>
              <a:spcAft>
                <a:spcPts val="0"/>
              </a:spcAft>
              <a:defRPr sz="5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0706B1-FAF7-DC0A-04A5-A62D4D463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21950" y="40044688"/>
            <a:ext cx="7562850" cy="2300287"/>
          </a:xfrm>
          <a:prstGeom prst="rect">
            <a:avLst/>
          </a:prstGeom>
        </p:spPr>
        <p:txBody>
          <a:bodyPr vert="horz" wrap="square" lIns="390906" tIns="195453" rIns="390906" bIns="19545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51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71FCD8E-D8E3-47ED-A609-B0460985CB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908425" rtl="0" eaLnBrk="0" fontAlgn="base" hangingPunct="0">
        <a:spcBef>
          <a:spcPct val="0"/>
        </a:spcBef>
        <a:spcAft>
          <a:spcPct val="0"/>
        </a:spcAft>
        <a:defRPr sz="18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908425" rtl="0" eaLnBrk="0" fontAlgn="base" hangingPunct="0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defTabSz="3908425" rtl="0" eaLnBrk="0" fontAlgn="base" hangingPunct="0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defTabSz="3908425" rtl="0" eaLnBrk="0" fontAlgn="base" hangingPunct="0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defTabSz="3908425" rtl="0" eaLnBrk="0" fontAlgn="base" hangingPunct="0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1465263" indent="-1465263" algn="l" defTabSz="39084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3700" kern="1200">
          <a:solidFill>
            <a:schemeClr val="tx1"/>
          </a:solidFill>
          <a:latin typeface="+mn-lt"/>
          <a:ea typeface="+mn-ea"/>
          <a:cs typeface="+mn-cs"/>
        </a:defRPr>
      </a:lvl1pPr>
      <a:lvl2pPr marL="3175000" indent="-1220788" algn="l" defTabSz="39084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0" kern="1200">
          <a:solidFill>
            <a:schemeClr val="tx1"/>
          </a:solidFill>
          <a:latin typeface="+mn-lt"/>
          <a:ea typeface="+mn-ea"/>
          <a:cs typeface="+mn-cs"/>
        </a:defRPr>
      </a:lvl2pPr>
      <a:lvl3pPr marL="4886325" indent="-976313" algn="l" defTabSz="39084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3pPr>
      <a:lvl4pPr marL="6840538" indent="-976313" algn="l" defTabSz="39084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94750" indent="-976313" algn="l" defTabSz="39084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74991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270444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465897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661350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95453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2pPr>
      <a:lvl3pPr marL="390906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86359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781812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977265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72718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68171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563624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AE8D534-42D8-0BE9-329A-59270B595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16"/>
          <a:stretch>
            <a:fillRect/>
          </a:stretch>
        </p:blipFill>
        <p:spPr bwMode="auto">
          <a:xfrm>
            <a:off x="0" y="-65088"/>
            <a:ext cx="32404050" cy="594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圆角矩形 82">
            <a:extLst>
              <a:ext uri="{FF2B5EF4-FFF2-40B4-BE49-F238E27FC236}">
                <a16:creationId xmlns:a16="http://schemas.microsoft.com/office/drawing/2014/main" id="{932DA5C7-3A0E-461A-61F4-2370F3EAB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113" y="3465513"/>
            <a:ext cx="29843412" cy="4945062"/>
          </a:xfrm>
          <a:prstGeom prst="roundRect">
            <a:avLst>
              <a:gd name="adj" fmla="val 2324"/>
            </a:avLst>
          </a:prstGeom>
          <a:solidFill>
            <a:srgbClr val="FFFFFF"/>
          </a:solidFill>
          <a:ln w="73025" algn="ctr">
            <a:solidFill>
              <a:srgbClr val="409BE3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2" name="TextBox 5">
            <a:extLst>
              <a:ext uri="{FF2B5EF4-FFF2-40B4-BE49-F238E27FC236}">
                <a16:creationId xmlns:a16="http://schemas.microsoft.com/office/drawing/2014/main" id="{DC5927B4-7C90-CE2C-46F0-8CE8EA28F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3683000"/>
            <a:ext cx="28052713" cy="451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6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Title: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zh-CN" sz="6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Authors: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zh-CN" sz="6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Affiliations</a:t>
            </a:r>
            <a:r>
              <a:rPr lang="zh-CN" altLang="en-US" sz="6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6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6600" b="1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53" name="TextBox 3">
            <a:extLst>
              <a:ext uri="{FF2B5EF4-FFF2-40B4-BE49-F238E27FC236}">
                <a16:creationId xmlns:a16="http://schemas.microsoft.com/office/drawing/2014/main" id="{EFAF04BD-CC70-B98A-1B3F-2ADF7A7B3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8775" y="41759188"/>
            <a:ext cx="141144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 E-mail: </a:t>
            </a:r>
            <a:endParaRPr lang="zh-CN" altLang="en-US" sz="6600" b="1" i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54" name="Group 1">
            <a:extLst>
              <a:ext uri="{FF2B5EF4-FFF2-40B4-BE49-F238E27FC236}">
                <a16:creationId xmlns:a16="http://schemas.microsoft.com/office/drawing/2014/main" id="{7CB904D4-603F-E409-E8AA-1AC78B2F868C}"/>
              </a:ext>
            </a:extLst>
          </p:cNvPr>
          <p:cNvGrpSpPr>
            <a:grpSpLocks/>
          </p:cNvGrpSpPr>
          <p:nvPr/>
        </p:nvGrpSpPr>
        <p:grpSpPr bwMode="auto">
          <a:xfrm>
            <a:off x="1287463" y="8828088"/>
            <a:ext cx="29829125" cy="32721550"/>
            <a:chOff x="1352550" y="8828088"/>
            <a:chExt cx="29827538" cy="32721550"/>
          </a:xfrm>
        </p:grpSpPr>
        <p:sp>
          <p:nvSpPr>
            <p:cNvPr id="2055" name="圆角矩形 82">
              <a:extLst>
                <a:ext uri="{FF2B5EF4-FFF2-40B4-BE49-F238E27FC236}">
                  <a16:creationId xmlns:a16="http://schemas.microsoft.com/office/drawing/2014/main" id="{456E8BDC-D51F-4D15-0943-4FD1549CE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79875" y="31397575"/>
              <a:ext cx="14400213" cy="10080625"/>
            </a:xfrm>
            <a:prstGeom prst="roundRect">
              <a:avLst>
                <a:gd name="adj" fmla="val 2324"/>
              </a:avLst>
            </a:prstGeom>
            <a:solidFill>
              <a:schemeClr val="bg1"/>
            </a:solidFill>
            <a:ln w="73025" algn="ctr">
              <a:solidFill>
                <a:srgbClr val="409BE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6" name="圆角矩形 82">
              <a:extLst>
                <a:ext uri="{FF2B5EF4-FFF2-40B4-BE49-F238E27FC236}">
                  <a16:creationId xmlns:a16="http://schemas.microsoft.com/office/drawing/2014/main" id="{236255E7-A789-BB9E-B9B7-58850230F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2550" y="9356725"/>
              <a:ext cx="14400213" cy="32192913"/>
            </a:xfrm>
            <a:prstGeom prst="roundRect">
              <a:avLst>
                <a:gd name="adj" fmla="val 2324"/>
              </a:avLst>
            </a:prstGeom>
            <a:solidFill>
              <a:srgbClr val="FFFFFF"/>
            </a:solidFill>
            <a:ln w="73025" algn="ctr">
              <a:solidFill>
                <a:srgbClr val="409BE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7" name="TextBox 84">
              <a:extLst>
                <a:ext uri="{FF2B5EF4-FFF2-40B4-BE49-F238E27FC236}">
                  <a16:creationId xmlns:a16="http://schemas.microsoft.com/office/drawing/2014/main" id="{E6791B4B-39F9-8B49-08EE-E0D0982DF4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0688" y="8828088"/>
              <a:ext cx="7196137" cy="1108075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409BE3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Project Description</a:t>
              </a:r>
              <a:endParaRPr lang="zh-CN" altLang="en-US" sz="6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8" name="圆角矩形 82">
              <a:extLst>
                <a:ext uri="{FF2B5EF4-FFF2-40B4-BE49-F238E27FC236}">
                  <a16:creationId xmlns:a16="http://schemas.microsoft.com/office/drawing/2014/main" id="{D5253A91-B8C8-C4FF-71AE-D46715BC8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79875" y="9356725"/>
              <a:ext cx="14400213" cy="10080625"/>
            </a:xfrm>
            <a:prstGeom prst="roundRect">
              <a:avLst>
                <a:gd name="adj" fmla="val 2324"/>
              </a:avLst>
            </a:prstGeom>
            <a:solidFill>
              <a:schemeClr val="bg1"/>
            </a:solidFill>
            <a:ln w="73025" algn="ctr">
              <a:solidFill>
                <a:srgbClr val="409BE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9" name="TextBox 84">
              <a:extLst>
                <a:ext uri="{FF2B5EF4-FFF2-40B4-BE49-F238E27FC236}">
                  <a16:creationId xmlns:a16="http://schemas.microsoft.com/office/drawing/2014/main" id="{F759F793-F437-5E2B-F6C5-32BF440C03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83100" y="8828088"/>
              <a:ext cx="2816225" cy="1108075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409BE3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Results</a:t>
              </a:r>
              <a:endParaRPr lang="zh-CN" altLang="en-US" sz="6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60" name="圆角矩形 82">
              <a:extLst>
                <a:ext uri="{FF2B5EF4-FFF2-40B4-BE49-F238E27FC236}">
                  <a16:creationId xmlns:a16="http://schemas.microsoft.com/office/drawing/2014/main" id="{F9062D08-B75E-AF5B-565F-75CA347077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79875" y="20346988"/>
              <a:ext cx="14400213" cy="10080625"/>
            </a:xfrm>
            <a:prstGeom prst="roundRect">
              <a:avLst>
                <a:gd name="adj" fmla="val 2324"/>
              </a:avLst>
            </a:prstGeom>
            <a:solidFill>
              <a:schemeClr val="bg1"/>
            </a:solidFill>
            <a:ln w="73025" algn="ctr">
              <a:solidFill>
                <a:srgbClr val="409BE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61" name="TextBox 84">
              <a:extLst>
                <a:ext uri="{FF2B5EF4-FFF2-40B4-BE49-F238E27FC236}">
                  <a16:creationId xmlns:a16="http://schemas.microsoft.com/office/drawing/2014/main" id="{08369E65-AD32-5E35-C93E-F40CF6F7E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83100" y="19792950"/>
              <a:ext cx="1665288" cy="1108075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409BE3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 xxx</a:t>
              </a:r>
              <a:endParaRPr lang="zh-CN" altLang="en-US" sz="6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62" name="TextBox 84">
              <a:extLst>
                <a:ext uri="{FF2B5EF4-FFF2-40B4-BE49-F238E27FC236}">
                  <a16:creationId xmlns:a16="http://schemas.microsoft.com/office/drawing/2014/main" id="{FED2864C-4A20-340C-18E8-C1300A6E9A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35500" y="30875288"/>
              <a:ext cx="4441825" cy="1108075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409BE3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7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Conclusion</a:t>
              </a:r>
              <a:r>
                <a:rPr lang="zh-CN" altLang="en-US" sz="6600" b="1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063" name="TextBox 2">
              <a:extLst>
                <a:ext uri="{FF2B5EF4-FFF2-40B4-BE49-F238E27FC236}">
                  <a16:creationId xmlns:a16="http://schemas.microsoft.com/office/drawing/2014/main" id="{25CF1862-298E-F726-C90B-05A351D5DD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5300" y="10464800"/>
              <a:ext cx="13574713" cy="498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6600">
                  <a:latin typeface="Times New Roman" panose="02020603050405020304" pitchFamily="18" charset="0"/>
                  <a:cs typeface="Times New Roman" panose="02020603050405020304" pitchFamily="18" charset="0"/>
                </a:rPr>
                <a:t>Xxxxxxxxxxxxxxxxxxxxxxxxxxxxxxxxxxxxxxxxxxxxxxxx</a:t>
              </a:r>
            </a:p>
            <a:p>
              <a:pPr>
                <a:lnSpc>
                  <a:spcPct val="150000"/>
                </a:lnSpc>
              </a:pPr>
              <a:endParaRPr lang="en-US" altLang="zh-CN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endParaRPr lang="zh-CN" altLang="en-US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64" name="TextBox 25">
              <a:extLst>
                <a:ext uri="{FF2B5EF4-FFF2-40B4-BE49-F238E27FC236}">
                  <a16:creationId xmlns:a16="http://schemas.microsoft.com/office/drawing/2014/main" id="{A75C3E24-9F0B-E6E7-1072-5179267254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92625" y="10458450"/>
              <a:ext cx="13574713" cy="498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6600">
                  <a:latin typeface="Times New Roman" panose="02020603050405020304" pitchFamily="18" charset="0"/>
                  <a:cs typeface="Times New Roman" panose="02020603050405020304" pitchFamily="18" charset="0"/>
                </a:rPr>
                <a:t>Xxxxxxxxxxxxxxxxxxxxxxxxxxxxxxxxxxxxxxxxxxxxxxxx</a:t>
              </a:r>
            </a:p>
            <a:p>
              <a:pPr>
                <a:lnSpc>
                  <a:spcPct val="150000"/>
                </a:lnSpc>
              </a:pPr>
              <a:endParaRPr lang="en-US" altLang="zh-CN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endParaRPr lang="zh-CN" altLang="en-US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65" name="TextBox 26">
              <a:extLst>
                <a:ext uri="{FF2B5EF4-FFF2-40B4-BE49-F238E27FC236}">
                  <a16:creationId xmlns:a16="http://schemas.microsoft.com/office/drawing/2014/main" id="{C1DDC257-0FED-F79F-E2B3-CBF9994C5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92625" y="21380450"/>
              <a:ext cx="13574713" cy="498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6600">
                  <a:latin typeface="Times New Roman" panose="02020603050405020304" pitchFamily="18" charset="0"/>
                  <a:cs typeface="Times New Roman" panose="02020603050405020304" pitchFamily="18" charset="0"/>
                </a:rPr>
                <a:t>Xxxxxxxxxxxxxxxxxxxxxxxxxxxxxxxxxxxxxxxxxxxxxxxx</a:t>
              </a:r>
            </a:p>
            <a:p>
              <a:pPr>
                <a:lnSpc>
                  <a:spcPct val="150000"/>
                </a:lnSpc>
              </a:pPr>
              <a:endParaRPr lang="en-US" altLang="zh-CN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endParaRPr lang="zh-CN" altLang="en-US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66" name="TextBox 27">
              <a:extLst>
                <a:ext uri="{FF2B5EF4-FFF2-40B4-BE49-F238E27FC236}">
                  <a16:creationId xmlns:a16="http://schemas.microsoft.com/office/drawing/2014/main" id="{AEC137C6-3EAA-E2C9-D6CE-03B657D18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92625" y="32338963"/>
              <a:ext cx="13574713" cy="498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6600">
                  <a:latin typeface="Times New Roman" panose="02020603050405020304" pitchFamily="18" charset="0"/>
                  <a:cs typeface="Times New Roman" panose="02020603050405020304" pitchFamily="18" charset="0"/>
                </a:rPr>
                <a:t>Xxxxxxxxxxxxxxxxxxxxxxxxxxxxxxxxxxxxxxxxxxxxxxxx</a:t>
              </a:r>
            </a:p>
            <a:p>
              <a:pPr>
                <a:lnSpc>
                  <a:spcPct val="150000"/>
                </a:lnSpc>
              </a:pPr>
              <a:endParaRPr lang="en-US" altLang="zh-CN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endParaRPr lang="zh-CN" altLang="en-US" sz="6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8772</TotalTime>
  <Words>19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宋体</vt:lpstr>
      <vt:lpstr>Calibri</vt:lpstr>
      <vt:lpstr>等线</vt:lpstr>
      <vt:lpstr>Times New Roman</vt:lpstr>
      <vt:lpstr>华文楷体</vt:lpstr>
      <vt:lpstr>Office 主题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ZLLIU</dc:creator>
  <cp:lastModifiedBy>Liu Ziliang</cp:lastModifiedBy>
  <cp:revision>583</cp:revision>
  <dcterms:created xsi:type="dcterms:W3CDTF">2012-09-15T02:09:13Z</dcterms:created>
  <dcterms:modified xsi:type="dcterms:W3CDTF">2026-04-08T13:02:05Z</dcterms:modified>
</cp:coreProperties>
</file>